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45EC-079D-4507-B437-DE9DAF94C2A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D256-2893-41B0-A162-B41E0289B51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45EC-079D-4507-B437-DE9DAF94C2A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D256-2893-41B0-A162-B41E0289B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45EC-079D-4507-B437-DE9DAF94C2A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D256-2893-41B0-A162-B41E0289B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45EC-079D-4507-B437-DE9DAF94C2A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D256-2893-41B0-A162-B41E0289B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45EC-079D-4507-B437-DE9DAF94C2A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D256-2893-41B0-A162-B41E0289B51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45EC-079D-4507-B437-DE9DAF94C2A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D256-2893-41B0-A162-B41E0289B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45EC-079D-4507-B437-DE9DAF94C2A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D256-2893-41B0-A162-B41E0289B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45EC-079D-4507-B437-DE9DAF94C2A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CBD256-2893-41B0-A162-B41E0289B51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45EC-079D-4507-B437-DE9DAF94C2A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D256-2893-41B0-A162-B41E0289B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45EC-079D-4507-B437-DE9DAF94C2A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ECBD256-2893-41B0-A162-B41E0289B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EB145EC-079D-4507-B437-DE9DAF94C2A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D256-2893-41B0-A162-B41E0289B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EB145EC-079D-4507-B437-DE9DAF94C2A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ECBD256-2893-41B0-A162-B41E0289B51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olarsystem.nasa.gov/multimedia/display.cfm?Category=Spacecraft&amp;IM_ID=17525" TargetMode="External"/><Relationship Id="rId2" Type="http://schemas.openxmlformats.org/officeDocument/2006/relationships/hyperlink" Target="http://solarsystem.nasa.gov/multimedia/display.cfm?Category=Spacecraft&amp;IM_ID=16667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solarsystem.nasa.gov/multimedia/display.cfm?Category=Spacecraft&amp;IM_ID=9964" TargetMode="External"/><Relationship Id="rId4" Type="http://schemas.openxmlformats.org/officeDocument/2006/relationships/hyperlink" Target="http://solarsystem.nasa.gov/multimedia/display.cfm?Category=Spacecraft&amp;IM_ID=1634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Saturn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Bear Elder and Emily Linden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11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Past Discoveries by Pioneer 11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219200"/>
            <a:ext cx="5553159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91200" y="1600200"/>
            <a:ext cx="3048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picture of Saturn and Titan in the upper left was taken 26 Aug 1979.   </a:t>
            </a:r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Discoveries: are Saturn's F ring and a new moon.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P</a:t>
            </a:r>
            <a:r>
              <a:rPr lang="en-US" dirty="0" smtClean="0"/>
              <a:t>lanet's overall temperature at -180°C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It emits 2.5 more energy than Jupiter.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Liquid hydrogen with a core of about 10 Earth masses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990600" y="3505200"/>
            <a:ext cx="381000" cy="1600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81000" y="51054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F-ring is the outer layer of the rings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93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1" y="76199"/>
            <a:ext cx="6396466" cy="454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2334312"/>
            <a:ext cx="2667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picture was taken</a:t>
            </a:r>
          </a:p>
          <a:p>
            <a:r>
              <a:rPr lang="en-US" dirty="0" smtClean="0"/>
              <a:t> 1 Sept 1979.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4876800"/>
            <a:ext cx="579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  <a:r>
              <a:rPr lang="en-US" dirty="0" smtClean="0"/>
              <a:t>t discovered two new moons (almost smacking into one of them in September 1979) and a new "F" ring. It also charted the magnetosphere, magnetic field and mapped the general structure of Saturn's interior.  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324100" y="1676400"/>
            <a:ext cx="1752600" cy="1600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95400" y="32766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F-ring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82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8473"/>
            <a:ext cx="747064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Present Discoveries of Saturn by Cassini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25" y="1209963"/>
            <a:ext cx="4939502" cy="564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3542122" y="4191000"/>
            <a:ext cx="76200" cy="11430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200400" y="5342641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Earth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828800" y="3733800"/>
            <a:ext cx="0" cy="1143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47800" y="4918435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G-ring</a:t>
            </a:r>
            <a:endParaRPr lang="en-US" sz="140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667000" y="2971800"/>
            <a:ext cx="0" cy="838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362200" y="3810000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F-ring</a:t>
            </a:r>
            <a:endParaRPr lang="en-US" sz="14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596719" y="3465611"/>
            <a:ext cx="1106078" cy="536377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886200" y="339090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E-ring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5181600" y="1501676"/>
            <a:ext cx="3657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Taken on 19 July 2013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Captured Saturn's rings and our planet Earth and its moon in the same frame.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This is only the third time ever that Earth has been imaged from the outer solar system.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76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6164"/>
            <a:ext cx="747064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Present Discoveries of Titan by Cassini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914400"/>
            <a:ext cx="6972300" cy="357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76200" y="17526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Taken 15 May 2013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419600"/>
            <a:ext cx="4419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00B0F0"/>
                </a:solidFill>
              </a:rPr>
              <a:t>F</a:t>
            </a:r>
            <a:r>
              <a:rPr lang="en-US" sz="1600" dirty="0" smtClean="0">
                <a:solidFill>
                  <a:srgbClr val="00B0F0"/>
                </a:solidFill>
              </a:rPr>
              <a:t>irst global topographic map of Saturn's moon Titan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00B0F0"/>
                </a:solidFill>
              </a:rPr>
              <a:t>M</a:t>
            </a:r>
            <a:r>
              <a:rPr lang="en-US" sz="1600" dirty="0" smtClean="0">
                <a:solidFill>
                  <a:srgbClr val="00B0F0"/>
                </a:solidFill>
              </a:rPr>
              <a:t>athematical process called splining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00B0F0"/>
                </a:solidFill>
              </a:rPr>
              <a:t>P</a:t>
            </a:r>
            <a:r>
              <a:rPr lang="en-US" sz="1600" dirty="0" smtClean="0">
                <a:solidFill>
                  <a:srgbClr val="00B0F0"/>
                </a:solidFill>
              </a:rPr>
              <a:t>olar regions are "lower" than areas around the equator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00B0F0"/>
                </a:solidFill>
              </a:rPr>
              <a:t>A</a:t>
            </a:r>
            <a:r>
              <a:rPr lang="en-US" sz="1600" dirty="0" smtClean="0">
                <a:solidFill>
                  <a:srgbClr val="00B0F0"/>
                </a:solidFill>
              </a:rPr>
              <a:t>dd new layers to their studies of Titan's surface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00B0F0"/>
                </a:solidFill>
              </a:rPr>
              <a:t>W</a:t>
            </a:r>
            <a:r>
              <a:rPr lang="en-US" sz="1600" dirty="0" smtClean="0">
                <a:solidFill>
                  <a:srgbClr val="00B0F0"/>
                </a:solidFill>
              </a:rPr>
              <a:t>here Titan's rivers flow, and where the methane rainfall is.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34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600200"/>
            <a:ext cx="8382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hlinkClick r:id="rId2"/>
              </a:rPr>
              <a:t>http://solarsystem.nasa.gov/multimedia/display.cfm?Category=Spacecraft&amp;IM_ID=16667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hlinkClick r:id="rId3"/>
              </a:rPr>
              <a:t>http://solarsystem.nasa.gov/multimedia/display.cfm?Category=Spacecraft&amp;IM_ID=17525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hlinkClick r:id="rId4"/>
              </a:rPr>
              <a:t>http://solarsystem.nasa.gov/multimedia/display.cfm?Category=Spacecraft&amp;IM_ID=16348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hlinkClick r:id="rId5"/>
              </a:rPr>
              <a:t>http://solarsystem.nasa.gov/multimedia/display.cfm?Category=Spacecraft&amp;IM_ID=9964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68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40</TotalTime>
  <Words>237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Technic</vt:lpstr>
      <vt:lpstr>Saturn</vt:lpstr>
      <vt:lpstr>Past Discoveries by Pioneer 11</vt:lpstr>
      <vt:lpstr>PowerPoint Presentation</vt:lpstr>
      <vt:lpstr>Present Discoveries of Saturn by Cassini </vt:lpstr>
      <vt:lpstr>Present Discoveries of Titan by Cassini</vt:lpstr>
      <vt:lpstr>Works Cited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Saturn</dc:title>
  <dc:creator>Daniel Faught</dc:creator>
  <cp:lastModifiedBy>Daniel Faught</cp:lastModifiedBy>
  <cp:revision>4</cp:revision>
  <dcterms:created xsi:type="dcterms:W3CDTF">2013-10-21T13:16:13Z</dcterms:created>
  <dcterms:modified xsi:type="dcterms:W3CDTF">2013-10-21T13:56:25Z</dcterms:modified>
</cp:coreProperties>
</file>